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D4EE0-3013-4408-8C7D-2624310A57E6}" v="9" dt="2023-06-21T06:13:49.1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03017-102E-86E9-E1C6-1E390127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6C602-2EA4-9BBD-B0E6-7A3808BE2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FC89C4-8BDC-66C2-64E3-1ACB1587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5"/>
            <a:ext cx="7556499" cy="106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2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4</cp:revision>
  <dcterms:created xsi:type="dcterms:W3CDTF">2023-04-07T05:50:45Z</dcterms:created>
  <dcterms:modified xsi:type="dcterms:W3CDTF">2023-06-21T07:20:14Z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